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1600200" cy="1371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307" d="100"/>
          <a:sy n="307" d="100"/>
        </p:scale>
        <p:origin x="1529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" y="224473"/>
            <a:ext cx="1360170" cy="477520"/>
          </a:xfrm>
        </p:spPr>
        <p:txBody>
          <a:bodyPr anchor="b"/>
          <a:lstStyle>
            <a:lvl1pPr algn="ctr">
              <a:defRPr sz="1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" y="720408"/>
            <a:ext cx="1200150" cy="331152"/>
          </a:xfrm>
        </p:spPr>
        <p:txBody>
          <a:bodyPr/>
          <a:lstStyle>
            <a:lvl1pPr marL="0" indent="0" algn="ctr">
              <a:buNone/>
              <a:defRPr sz="420"/>
            </a:lvl1pPr>
            <a:lvl2pPr marL="80010" indent="0" algn="ctr">
              <a:buNone/>
              <a:defRPr sz="350"/>
            </a:lvl2pPr>
            <a:lvl3pPr marL="160020" indent="0" algn="ctr">
              <a:buNone/>
              <a:defRPr sz="315"/>
            </a:lvl3pPr>
            <a:lvl4pPr marL="240030" indent="0" algn="ctr">
              <a:buNone/>
              <a:defRPr sz="280"/>
            </a:lvl4pPr>
            <a:lvl5pPr marL="320040" indent="0" algn="ctr">
              <a:buNone/>
              <a:defRPr sz="280"/>
            </a:lvl5pPr>
            <a:lvl6pPr marL="400050" indent="0" algn="ctr">
              <a:buNone/>
              <a:defRPr sz="280"/>
            </a:lvl6pPr>
            <a:lvl7pPr marL="480060" indent="0" algn="ctr">
              <a:buNone/>
              <a:defRPr sz="280"/>
            </a:lvl7pPr>
            <a:lvl8pPr marL="560070" indent="0" algn="ctr">
              <a:buNone/>
              <a:defRPr sz="280"/>
            </a:lvl8pPr>
            <a:lvl9pPr marL="640080" indent="0" algn="ctr">
              <a:buNone/>
              <a:defRPr sz="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50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5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5143" y="73025"/>
            <a:ext cx="345043" cy="11623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4" y="73025"/>
            <a:ext cx="1015127" cy="11623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1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0" y="341948"/>
            <a:ext cx="1380173" cy="570547"/>
          </a:xfrm>
        </p:spPr>
        <p:txBody>
          <a:bodyPr anchor="b"/>
          <a:lstStyle>
            <a:lvl1pPr>
              <a:defRPr sz="1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180" y="917893"/>
            <a:ext cx="1380173" cy="300037"/>
          </a:xfrm>
        </p:spPr>
        <p:txBody>
          <a:bodyPr/>
          <a:lstStyle>
            <a:lvl1pPr marL="0" indent="0">
              <a:buNone/>
              <a:defRPr sz="420">
                <a:solidFill>
                  <a:schemeClr val="tx1"/>
                </a:solidFill>
              </a:defRPr>
            </a:lvl1pPr>
            <a:lvl2pPr marL="80010" indent="0">
              <a:buNone/>
              <a:defRPr sz="350">
                <a:solidFill>
                  <a:schemeClr val="tx1">
                    <a:tint val="75000"/>
                  </a:schemeClr>
                </a:solidFill>
              </a:defRPr>
            </a:lvl2pPr>
            <a:lvl3pPr marL="160020" indent="0">
              <a:buNone/>
              <a:defRPr sz="315">
                <a:solidFill>
                  <a:schemeClr val="tx1">
                    <a:tint val="75000"/>
                  </a:schemeClr>
                </a:solidFill>
              </a:defRPr>
            </a:lvl3pPr>
            <a:lvl4pPr marL="24003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4pPr>
            <a:lvl5pPr marL="32004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5pPr>
            <a:lvl6pPr marL="40005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6pPr>
            <a:lvl7pPr marL="48006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7pPr>
            <a:lvl8pPr marL="56007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8pPr>
            <a:lvl9pPr marL="640080" indent="0">
              <a:buNone/>
              <a:defRPr sz="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1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014" y="365125"/>
            <a:ext cx="680085" cy="870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101" y="365125"/>
            <a:ext cx="680085" cy="870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7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22" y="73025"/>
            <a:ext cx="1380173" cy="265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2" y="336233"/>
            <a:ext cx="676960" cy="164782"/>
          </a:xfrm>
        </p:spPr>
        <p:txBody>
          <a:bodyPr anchor="b"/>
          <a:lstStyle>
            <a:lvl1pPr marL="0" indent="0">
              <a:buNone/>
              <a:defRPr sz="420" b="1"/>
            </a:lvl1pPr>
            <a:lvl2pPr marL="80010" indent="0">
              <a:buNone/>
              <a:defRPr sz="350" b="1"/>
            </a:lvl2pPr>
            <a:lvl3pPr marL="160020" indent="0">
              <a:buNone/>
              <a:defRPr sz="315" b="1"/>
            </a:lvl3pPr>
            <a:lvl4pPr marL="240030" indent="0">
              <a:buNone/>
              <a:defRPr sz="280" b="1"/>
            </a:lvl4pPr>
            <a:lvl5pPr marL="320040" indent="0">
              <a:buNone/>
              <a:defRPr sz="280" b="1"/>
            </a:lvl5pPr>
            <a:lvl6pPr marL="400050" indent="0">
              <a:buNone/>
              <a:defRPr sz="280" b="1"/>
            </a:lvl6pPr>
            <a:lvl7pPr marL="480060" indent="0">
              <a:buNone/>
              <a:defRPr sz="280" b="1"/>
            </a:lvl7pPr>
            <a:lvl8pPr marL="560070" indent="0">
              <a:buNone/>
              <a:defRPr sz="280" b="1"/>
            </a:lvl8pPr>
            <a:lvl9pPr marL="640080" indent="0">
              <a:buNone/>
              <a:defRPr sz="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2" y="501015"/>
            <a:ext cx="676960" cy="7369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0102" y="336233"/>
            <a:ext cx="680293" cy="164782"/>
          </a:xfrm>
        </p:spPr>
        <p:txBody>
          <a:bodyPr anchor="b"/>
          <a:lstStyle>
            <a:lvl1pPr marL="0" indent="0">
              <a:buNone/>
              <a:defRPr sz="420" b="1"/>
            </a:lvl1pPr>
            <a:lvl2pPr marL="80010" indent="0">
              <a:buNone/>
              <a:defRPr sz="350" b="1"/>
            </a:lvl2pPr>
            <a:lvl3pPr marL="160020" indent="0">
              <a:buNone/>
              <a:defRPr sz="315" b="1"/>
            </a:lvl3pPr>
            <a:lvl4pPr marL="240030" indent="0">
              <a:buNone/>
              <a:defRPr sz="280" b="1"/>
            </a:lvl4pPr>
            <a:lvl5pPr marL="320040" indent="0">
              <a:buNone/>
              <a:defRPr sz="280" b="1"/>
            </a:lvl5pPr>
            <a:lvl6pPr marL="400050" indent="0">
              <a:buNone/>
              <a:defRPr sz="280" b="1"/>
            </a:lvl6pPr>
            <a:lvl7pPr marL="480060" indent="0">
              <a:buNone/>
              <a:defRPr sz="280" b="1"/>
            </a:lvl7pPr>
            <a:lvl8pPr marL="560070" indent="0">
              <a:buNone/>
              <a:defRPr sz="280" b="1"/>
            </a:lvl8pPr>
            <a:lvl9pPr marL="640080" indent="0">
              <a:buNone/>
              <a:defRPr sz="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0102" y="501015"/>
            <a:ext cx="680293" cy="7369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5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0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22" y="91440"/>
            <a:ext cx="516106" cy="320040"/>
          </a:xfrm>
        </p:spPr>
        <p:txBody>
          <a:bodyPr anchor="b"/>
          <a:lstStyle>
            <a:lvl1pPr>
              <a:defRPr sz="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294" y="197485"/>
            <a:ext cx="810101" cy="974725"/>
          </a:xfrm>
        </p:spPr>
        <p:txBody>
          <a:bodyPr/>
          <a:lstStyle>
            <a:lvl1pPr>
              <a:defRPr sz="560"/>
            </a:lvl1pPr>
            <a:lvl2pPr>
              <a:defRPr sz="490"/>
            </a:lvl2pPr>
            <a:lvl3pPr>
              <a:defRPr sz="420"/>
            </a:lvl3pPr>
            <a:lvl4pPr>
              <a:defRPr sz="350"/>
            </a:lvl4pPr>
            <a:lvl5pPr>
              <a:defRPr sz="350"/>
            </a:lvl5pPr>
            <a:lvl6pPr>
              <a:defRPr sz="350"/>
            </a:lvl6pPr>
            <a:lvl7pPr>
              <a:defRPr sz="350"/>
            </a:lvl7pPr>
            <a:lvl8pPr>
              <a:defRPr sz="350"/>
            </a:lvl8pPr>
            <a:lvl9pPr>
              <a:defRPr sz="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222" y="411480"/>
            <a:ext cx="516106" cy="762318"/>
          </a:xfrm>
        </p:spPr>
        <p:txBody>
          <a:bodyPr/>
          <a:lstStyle>
            <a:lvl1pPr marL="0" indent="0">
              <a:buNone/>
              <a:defRPr sz="280"/>
            </a:lvl1pPr>
            <a:lvl2pPr marL="80010" indent="0">
              <a:buNone/>
              <a:defRPr sz="245"/>
            </a:lvl2pPr>
            <a:lvl3pPr marL="160020" indent="0">
              <a:buNone/>
              <a:defRPr sz="210"/>
            </a:lvl3pPr>
            <a:lvl4pPr marL="240030" indent="0">
              <a:buNone/>
              <a:defRPr sz="175"/>
            </a:lvl4pPr>
            <a:lvl5pPr marL="320040" indent="0">
              <a:buNone/>
              <a:defRPr sz="175"/>
            </a:lvl5pPr>
            <a:lvl6pPr marL="400050" indent="0">
              <a:buNone/>
              <a:defRPr sz="175"/>
            </a:lvl6pPr>
            <a:lvl7pPr marL="480060" indent="0">
              <a:buNone/>
              <a:defRPr sz="175"/>
            </a:lvl7pPr>
            <a:lvl8pPr marL="560070" indent="0">
              <a:buNone/>
              <a:defRPr sz="175"/>
            </a:lvl8pPr>
            <a:lvl9pPr marL="640080" indent="0">
              <a:buNone/>
              <a:defRPr sz="1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4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22" y="91440"/>
            <a:ext cx="516106" cy="320040"/>
          </a:xfrm>
        </p:spPr>
        <p:txBody>
          <a:bodyPr anchor="b"/>
          <a:lstStyle>
            <a:lvl1pPr>
              <a:defRPr sz="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294" y="197485"/>
            <a:ext cx="810101" cy="974725"/>
          </a:xfrm>
        </p:spPr>
        <p:txBody>
          <a:bodyPr anchor="t"/>
          <a:lstStyle>
            <a:lvl1pPr marL="0" indent="0">
              <a:buNone/>
              <a:defRPr sz="560"/>
            </a:lvl1pPr>
            <a:lvl2pPr marL="80010" indent="0">
              <a:buNone/>
              <a:defRPr sz="490"/>
            </a:lvl2pPr>
            <a:lvl3pPr marL="160020" indent="0">
              <a:buNone/>
              <a:defRPr sz="420"/>
            </a:lvl3pPr>
            <a:lvl4pPr marL="240030" indent="0">
              <a:buNone/>
              <a:defRPr sz="350"/>
            </a:lvl4pPr>
            <a:lvl5pPr marL="320040" indent="0">
              <a:buNone/>
              <a:defRPr sz="350"/>
            </a:lvl5pPr>
            <a:lvl6pPr marL="400050" indent="0">
              <a:buNone/>
              <a:defRPr sz="350"/>
            </a:lvl6pPr>
            <a:lvl7pPr marL="480060" indent="0">
              <a:buNone/>
              <a:defRPr sz="350"/>
            </a:lvl7pPr>
            <a:lvl8pPr marL="560070" indent="0">
              <a:buNone/>
              <a:defRPr sz="350"/>
            </a:lvl8pPr>
            <a:lvl9pPr marL="640080" indent="0">
              <a:buNone/>
              <a:defRPr sz="3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222" y="411480"/>
            <a:ext cx="516106" cy="762318"/>
          </a:xfrm>
        </p:spPr>
        <p:txBody>
          <a:bodyPr/>
          <a:lstStyle>
            <a:lvl1pPr marL="0" indent="0">
              <a:buNone/>
              <a:defRPr sz="280"/>
            </a:lvl1pPr>
            <a:lvl2pPr marL="80010" indent="0">
              <a:buNone/>
              <a:defRPr sz="245"/>
            </a:lvl2pPr>
            <a:lvl3pPr marL="160020" indent="0">
              <a:buNone/>
              <a:defRPr sz="210"/>
            </a:lvl3pPr>
            <a:lvl4pPr marL="240030" indent="0">
              <a:buNone/>
              <a:defRPr sz="175"/>
            </a:lvl4pPr>
            <a:lvl5pPr marL="320040" indent="0">
              <a:buNone/>
              <a:defRPr sz="175"/>
            </a:lvl5pPr>
            <a:lvl6pPr marL="400050" indent="0">
              <a:buNone/>
              <a:defRPr sz="175"/>
            </a:lvl6pPr>
            <a:lvl7pPr marL="480060" indent="0">
              <a:buNone/>
              <a:defRPr sz="175"/>
            </a:lvl7pPr>
            <a:lvl8pPr marL="560070" indent="0">
              <a:buNone/>
              <a:defRPr sz="175"/>
            </a:lvl8pPr>
            <a:lvl9pPr marL="640080" indent="0">
              <a:buNone/>
              <a:defRPr sz="1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0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014" y="73025"/>
            <a:ext cx="1380173" cy="265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014" y="365125"/>
            <a:ext cx="1380173" cy="870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014" y="1271270"/>
            <a:ext cx="360045" cy="73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B606-02BA-F148-921D-C331B07572A6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066" y="1271270"/>
            <a:ext cx="540068" cy="73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0141" y="1271270"/>
            <a:ext cx="360045" cy="73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381D2-D76A-8542-95E1-C00B1C249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1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60020" rtl="0" eaLnBrk="1" latinLnBrk="0" hangingPunct="1">
        <a:lnSpc>
          <a:spcPct val="90000"/>
        </a:lnSpc>
        <a:spcBef>
          <a:spcPct val="0"/>
        </a:spcBef>
        <a:buNone/>
        <a:defRPr sz="7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05" indent="-40005" algn="l" defTabSz="1600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490" kern="1200">
          <a:solidFill>
            <a:schemeClr val="tx1"/>
          </a:solidFill>
          <a:latin typeface="+mn-lt"/>
          <a:ea typeface="+mn-ea"/>
          <a:cs typeface="+mn-cs"/>
        </a:defRPr>
      </a:lvl1pPr>
      <a:lvl2pPr marL="12001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420" kern="1200">
          <a:solidFill>
            <a:schemeClr val="tx1"/>
          </a:solidFill>
          <a:latin typeface="+mn-lt"/>
          <a:ea typeface="+mn-ea"/>
          <a:cs typeface="+mn-cs"/>
        </a:defRPr>
      </a:lvl2pPr>
      <a:lvl3pPr marL="20002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50" kern="1200">
          <a:solidFill>
            <a:schemeClr val="tx1"/>
          </a:solidFill>
          <a:latin typeface="+mn-lt"/>
          <a:ea typeface="+mn-ea"/>
          <a:cs typeface="+mn-cs"/>
        </a:defRPr>
      </a:lvl3pPr>
      <a:lvl4pPr marL="28003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4pPr>
      <a:lvl5pPr marL="36004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5pPr>
      <a:lvl6pPr marL="44005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6pPr>
      <a:lvl7pPr marL="52006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7pPr>
      <a:lvl8pPr marL="60007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8pPr>
      <a:lvl9pPr marL="680085" indent="-40005" algn="l" defTabSz="160020" rtl="0" eaLnBrk="1" latinLnBrk="0" hangingPunct="1">
        <a:lnSpc>
          <a:spcPct val="90000"/>
        </a:lnSpc>
        <a:spcBef>
          <a:spcPts val="88"/>
        </a:spcBef>
        <a:buFont typeface="Arial" panose="020B0604020202020204" pitchFamily="34" charset="0"/>
        <a:buChar char="•"/>
        <a:defRPr sz="3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1pPr>
      <a:lvl2pPr marL="8001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4pPr>
      <a:lvl5pPr marL="32004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5pPr>
      <a:lvl6pPr marL="40005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6pPr>
      <a:lvl7pPr marL="48006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7pPr>
      <a:lvl8pPr marL="56007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8pPr>
      <a:lvl9pPr marL="640080" algn="l" defTabSz="160020" rtl="0" eaLnBrk="1" latinLnBrk="0" hangingPunct="1">
        <a:defRPr sz="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ABBAD0-84B3-EC77-572A-D57BCBA2926D}"/>
              </a:ext>
            </a:extLst>
          </p:cNvPr>
          <p:cNvSpPr txBox="1"/>
          <p:nvPr/>
        </p:nvSpPr>
        <p:spPr>
          <a:xfrm>
            <a:off x="61270" y="540348"/>
            <a:ext cx="1708800" cy="723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Heather Sullivan</a:t>
            </a:r>
          </a:p>
          <a:p>
            <a:r>
              <a:rPr lang="en-US" sz="1101" b="1" dirty="0">
                <a:solidFill>
                  <a:srgbClr val="0092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714-272-2195</a:t>
            </a:r>
          </a:p>
          <a:p>
            <a:endParaRPr lang="en-US" sz="4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70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H.Sullivan@DreamVacations.com</a:t>
            </a:r>
          </a:p>
          <a:p>
            <a:endParaRPr lang="en-US" sz="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701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hsullivan.dreamvacations</a:t>
            </a:r>
            <a:r>
              <a:rPr lang="en-US" sz="701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  <a:endParaRPr lang="en-US" sz="701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DV_Logo_RGB.png">
            <a:extLst>
              <a:ext uri="{FF2B5EF4-FFF2-40B4-BE49-F238E27FC236}">
                <a16:creationId xmlns:a16="http://schemas.microsoft.com/office/drawing/2014/main" id="{94F2B5A3-7037-DE89-7373-3B4845858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9" y="50423"/>
            <a:ext cx="1477662" cy="48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79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1527</TotalTime>
  <Words>15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Ehresman</dc:creator>
  <cp:lastModifiedBy>HEATHER SULLIVAN</cp:lastModifiedBy>
  <cp:revision>3</cp:revision>
  <dcterms:created xsi:type="dcterms:W3CDTF">2023-08-01T19:12:02Z</dcterms:created>
  <dcterms:modified xsi:type="dcterms:W3CDTF">2024-06-18T17:26:25Z</dcterms:modified>
</cp:coreProperties>
</file>